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315" r:id="rId36"/>
    <p:sldId id="389" r:id="rId37"/>
    <p:sldId id="400" r:id="rId38"/>
    <p:sldId id="408" r:id="rId39"/>
    <p:sldId id="384" r:id="rId40"/>
    <p:sldId id="388" r:id="rId41"/>
    <p:sldId id="401" r:id="rId42"/>
    <p:sldId id="320" r:id="rId43"/>
    <p:sldId id="302" r:id="rId44"/>
    <p:sldId id="308" r:id="rId45"/>
    <p:sldId id="303" r:id="rId46"/>
    <p:sldId id="312" r:id="rId47"/>
    <p:sldId id="304" r:id="rId48"/>
    <p:sldId id="394" r:id="rId49"/>
    <p:sldId id="291" r:id="rId50"/>
    <p:sldId id="292" r:id="rId51"/>
    <p:sldId id="287" r:id="rId52"/>
    <p:sldId id="284" r:id="rId53"/>
    <p:sldId id="278" r:id="rId54"/>
    <p:sldId id="288" r:id="rId55"/>
    <p:sldId id="281" r:id="rId56"/>
    <p:sldId id="282" r:id="rId57"/>
    <p:sldId id="283" r:id="rId58"/>
    <p:sldId id="289" r:id="rId59"/>
    <p:sldId id="301" r:id="rId60"/>
    <p:sldId id="344" r:id="rId61"/>
    <p:sldId id="372" r:id="rId62"/>
    <p:sldId id="295" r:id="rId63"/>
    <p:sldId id="266" r:id="rId64"/>
    <p:sldId id="267" r:id="rId65"/>
    <p:sldId id="265" r:id="rId66"/>
    <p:sldId id="271" r:id="rId67"/>
    <p:sldId id="318" r:id="rId68"/>
    <p:sldId id="2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p:restoredTop sz="77146"/>
  </p:normalViewPr>
  <p:slideViewPr>
    <p:cSldViewPr snapToGrid="0" snapToObjects="1">
      <p:cViewPr varScale="1">
        <p:scale>
          <a:sx n="61" d="100"/>
          <a:sy n="61" d="100"/>
        </p:scale>
        <p:origin x="24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60</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61</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67</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a:t>}</a:t>
            </a:r>
            <a:endParaRPr lang="en-US" sz="2400" dirty="0"/>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14610</TotalTime>
  <Words>1253</Words>
  <Application>Microsoft Macintosh PowerPoint</Application>
  <PresentationFormat>Widescreen</PresentationFormat>
  <Paragraphs>399</Paragraphs>
  <Slides>68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v-model (2-way databinding)</vt:lpstr>
      <vt:lpstr>PowerPoint Presentation</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193</cp:revision>
  <dcterms:created xsi:type="dcterms:W3CDTF">2018-10-28T14:47:35Z</dcterms:created>
  <dcterms:modified xsi:type="dcterms:W3CDTF">2018-12-18T19:00:08Z</dcterms:modified>
</cp:coreProperties>
</file>